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92" r:id="rId10"/>
    <p:sldId id="285" r:id="rId11"/>
    <p:sldId id="286" r:id="rId12"/>
    <p:sldId id="287" r:id="rId13"/>
    <p:sldId id="288" r:id="rId14"/>
    <p:sldId id="289" r:id="rId15"/>
    <p:sldId id="29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375961-827E-49F9-A4E8-1B24778D215E}">
          <p14:sldIdLst>
            <p14:sldId id="280"/>
            <p14:sldId id="281"/>
            <p14:sldId id="282"/>
            <p14:sldId id="283"/>
            <p14:sldId id="284"/>
            <p14:sldId id="292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Untitled Section" id="{A77E5A1A-8557-473F-970C-443FDCABC62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veen kalusani" initials="nk" lastIdx="1" clrIdx="0">
    <p:extLst>
      <p:ext uri="{19B8F6BF-5375-455C-9EA6-DF929625EA0E}">
        <p15:presenceInfo xmlns:p15="http://schemas.microsoft.com/office/powerpoint/2012/main" userId="ddceb6d1aff5697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319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525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4979" y="18640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Pricing components with toggle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F9E4E1-54B1-4C1D-B615-645916E1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853" y="78142"/>
            <a:ext cx="6387444" cy="4076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E691BA-0E1B-431E-B2C2-617804356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3" y="3429000"/>
            <a:ext cx="5312858" cy="3405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C73C6-6A8D-40FD-A520-3E523D9EA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9" y="1200150"/>
            <a:ext cx="5291514" cy="1566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042613-ACE9-4F05-904E-D07DDD9EE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601" y="4500705"/>
            <a:ext cx="6707016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2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4C18-3DCA-45A7-B147-130D7561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CONCLUSION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A9855-4979-4C42-A08E-C194CD92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Annual and Month to be clicked as well as the toggle itself.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-apple-system"/>
              </a:rPr>
              <a:t> the labels of radio button inputs and the radio button inputs themselves visually hidden. Radio button inputs have accessibility built-in to them.</a:t>
            </a:r>
          </a:p>
          <a:p>
            <a:pPr marL="36900" indent="0">
              <a:buNone/>
            </a:pPr>
            <a:r>
              <a:rPr lang="en-IN" sz="2800" dirty="0">
                <a:solidFill>
                  <a:schemeClr val="tx1"/>
                </a:solidFill>
              </a:rPr>
              <a:t>The toggle is clickable and has a hover state, To hide the frequency reader as they will be able to change the payment frequency using the radio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-apple-system"/>
              </a:rPr>
              <a:t>buttons. The toggle is also not accessible via the keyboard for the same reason.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155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1D2AB-33E6-4651-AC65-486DBA07B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8000" dirty="0"/>
              <a:t>THANK YOU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713074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AF26D-C170-4731-A1AC-EA8BC72A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D5F5-1F74-459D-8421-13C904D91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Pricing components with toggles :</a:t>
            </a:r>
          </a:p>
          <a:p>
            <a:r>
              <a:rPr lang="en-US" dirty="0"/>
              <a:t>View the optimal layout for the component depending on their device's screen size</a:t>
            </a:r>
          </a:p>
          <a:p>
            <a:r>
              <a:rPr lang="en-US" dirty="0"/>
              <a:t>Control the toggle with both their mouse/trackpad and their keyboard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630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2B0CC-D312-4795-984C-19EBA97B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Pricing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90DB0-3B98-41B1-B08B-F0B02DD3F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Pricing is a process of fixing the value that a manufacturer will receive in the exchange of services and goods. Pricing method is exercised to adjust 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the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cost of the producer’s offerings suitable to both the manufacturer and the </a:t>
            </a:r>
            <a:r>
              <a:rPr lang="en-US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customer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 The pricing depends on the company’s average prices, and the buyer’s perceived value of an item, as compared to the perceived value of competitors product.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426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3FE3-3038-4143-A1FF-BC47D163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Toggle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C3B4A-90D8-4E80-94C6-8283130C3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Montserrat" panose="020B0604020202020204" pitchFamily="2" charset="0"/>
              </a:rPr>
              <a:t>A toggle switch is one that has only two positions. For example, light switches that turn a light on or off are technically considered toggle switches. On computer </a:t>
            </a:r>
            <a:r>
              <a:rPr lang="en-US" dirty="0">
                <a:solidFill>
                  <a:schemeClr val="tx1"/>
                </a:solidFill>
                <a:effectLst/>
                <a:latin typeface="Montserrat" panose="020B0604020202020204" pitchFamily="2" charset="0"/>
              </a:rPr>
              <a:t>keyboards</a:t>
            </a:r>
            <a:r>
              <a:rPr lang="en-US" b="0" i="0" dirty="0">
                <a:solidFill>
                  <a:schemeClr val="tx1"/>
                </a:solidFill>
                <a:effectLst/>
                <a:latin typeface="Montserrat" panose="020B0604020202020204" pitchFamily="2" charset="0"/>
              </a:rPr>
              <a:t>, the </a:t>
            </a:r>
            <a:r>
              <a:rPr lang="en-US" b="0" i="0" strike="noStrike" dirty="0">
                <a:solidFill>
                  <a:schemeClr val="tx1"/>
                </a:solidFill>
                <a:effectLst/>
                <a:latin typeface="Montserrat" panose="020B0604020202020204" pitchFamily="2" charset="0"/>
              </a:rPr>
              <a:t>Caps Lock Key </a:t>
            </a:r>
            <a:r>
              <a:rPr lang="en-US" b="0" i="0" dirty="0">
                <a:solidFill>
                  <a:schemeClr val="tx1"/>
                </a:solidFill>
                <a:effectLst/>
                <a:latin typeface="Montserrat" panose="020B0604020202020204" pitchFamily="2" charset="0"/>
              </a:rPr>
              <a:t>is a toggle switch that controls the input case of the keys being pressed.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18FA6-82E5-4DA0-9400-40BDE3160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5" y="3733800"/>
            <a:ext cx="32099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63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07C2-5CDC-4D37-9789-F07DE5B8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IN" i="0" cap="all" dirty="0">
                <a:solidFill>
                  <a:schemeClr val="accent1"/>
                </a:solidFill>
                <a:effectLst/>
                <a:latin typeface="Montserrat" panose="00000500000000000000" pitchFamily="2" charset="0"/>
              </a:rPr>
              <a:t>TOGGLE IN SOFTWARE</a:t>
            </a:r>
            <a:br>
              <a:rPr lang="en-IN" b="1" i="0" cap="all" dirty="0">
                <a:solidFill>
                  <a:srgbClr val="1F1671"/>
                </a:solidFill>
                <a:effectLst/>
                <a:latin typeface="Montserrat" panose="00000500000000000000" pitchFamily="2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FC13-EC1D-4A16-A201-E10C8FED2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725" y="2076450"/>
            <a:ext cx="10419832" cy="3714749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 a range of software applications, a toggle is usually found in the form of a checkbox. Some of examples of a software toggle include:</a:t>
            </a:r>
          </a:p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Selecting 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parameters</a:t>
            </a:r>
            <a:r>
              <a:rPr lang="en-US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 to filter a list of items or results.</a:t>
            </a:r>
          </a:p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Tapping and holding a 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touchscreen</a:t>
            </a:r>
            <a:r>
              <a:rPr lang="en-US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 to switch between an edited and unedited view of a photograph in a 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photo editing software</a:t>
            </a:r>
            <a:r>
              <a:rPr lang="en-US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Using keyboard commands to enable bold 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font</a:t>
            </a:r>
            <a:r>
              <a:rPr lang="en-US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 formatting in a 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word processing application</a:t>
            </a:r>
            <a:r>
              <a:rPr lang="en-US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algn="l"/>
            <a:endParaRPr lang="en-US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859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ABC4-3AD9-4C9E-BE5F-0B704C4D2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7BBB4-160A-4B4D-8969-3C15ACC7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566"/>
            <a:ext cx="12192000" cy="58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4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FDF9-6052-4F61-848A-C52F36F4A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20" y="819150"/>
            <a:ext cx="10353762" cy="12573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92319F"/>
                </a:solidFill>
              </a:rPr>
              <a:t>Features :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IN" b="0" i="0" dirty="0">
                <a:solidFill>
                  <a:schemeClr val="tx1"/>
                </a:solidFill>
                <a:effectLst/>
                <a:latin typeface="GT Haptik Medium"/>
              </a:rPr>
              <a:t>Time Tracking</a:t>
            </a:r>
            <a:br>
              <a:rPr lang="en-IN" b="0" i="0" dirty="0">
                <a:solidFill>
                  <a:srgbClr val="FF0066"/>
                </a:solidFill>
                <a:effectLst/>
                <a:latin typeface="GT Haptik Medium"/>
              </a:rPr>
            </a:br>
            <a:endParaRPr lang="en-IN" dirty="0">
              <a:solidFill>
                <a:srgbClr val="FF0066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9F5A43-04B8-4AC2-B22B-4C5936996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281" y="57150"/>
            <a:ext cx="5797008" cy="3714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64FAA0-0B14-4BA0-B565-54AF5E8BF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11" y="3010192"/>
            <a:ext cx="5706597" cy="3714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83710F-5167-4A3E-8B31-1DD92B04E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38651"/>
            <a:ext cx="5834464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5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889329E-B3F8-4B31-83D7-6FEB93D9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E57CD8"/>
                </a:solidFill>
                <a:effectLst/>
                <a:latin typeface="GT Haptik Medium"/>
              </a:rPr>
              <a:t>Reporting</a:t>
            </a:r>
            <a:br>
              <a:rPr lang="en-US" b="0" i="0" dirty="0">
                <a:solidFill>
                  <a:srgbClr val="E57CD8"/>
                </a:solidFill>
                <a:effectLst/>
                <a:latin typeface="GT Haptik Medium"/>
              </a:rPr>
            </a:br>
            <a:br>
              <a:rPr lang="en-US" b="0" i="0" dirty="0">
                <a:solidFill>
                  <a:srgbClr val="FCE5D8"/>
                </a:solidFill>
                <a:effectLst/>
                <a:latin typeface="Inter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C841A7-EA8A-4E85-8132-1BC59ACB235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369050" y="142875"/>
            <a:ext cx="5822950" cy="3714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2A26A-91F7-438F-A333-BA9A30FD9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68" y="3171824"/>
            <a:ext cx="5565573" cy="3572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1D2C8A-B4F5-479B-A4BB-AD8B2879D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60" y="1521252"/>
            <a:ext cx="5606881" cy="13174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5B8A0E-2F14-4628-A0F0-9385AA855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482" y="4467226"/>
            <a:ext cx="5897450" cy="191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01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A5DC7-8AD6-4446-94DC-CDB61F0C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IN" b="0" i="0" dirty="0">
                <a:solidFill>
                  <a:srgbClr val="E57CD8"/>
                </a:solidFill>
                <a:effectLst/>
                <a:latin typeface="GT Haptik Medium"/>
              </a:rPr>
              <a:t>Project &amp; Revenue </a:t>
            </a:r>
            <a:br>
              <a:rPr lang="en-IN" b="0" i="0" dirty="0">
                <a:solidFill>
                  <a:srgbClr val="E57CD8"/>
                </a:solidFill>
                <a:effectLst/>
                <a:latin typeface="GT Haptik Medium"/>
              </a:rPr>
            </a:br>
            <a:r>
              <a:rPr lang="en-IN" b="0" i="0" dirty="0">
                <a:solidFill>
                  <a:srgbClr val="E57CD8"/>
                </a:solidFill>
                <a:effectLst/>
                <a:latin typeface="GT Haptik Medium"/>
              </a:rPr>
              <a:t>Tracking</a:t>
            </a:r>
            <a:br>
              <a:rPr lang="en-IN" b="0" i="0" dirty="0">
                <a:solidFill>
                  <a:srgbClr val="E57CD8"/>
                </a:solidFill>
                <a:effectLst/>
                <a:latin typeface="GT Haptik Medium"/>
              </a:rPr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061C4-B317-4722-956D-65B116866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49" y="141330"/>
            <a:ext cx="6096001" cy="40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C7687C-F77A-4691-B721-928770A38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31" y="3262168"/>
            <a:ext cx="5402914" cy="3457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839F1-A321-4265-AFB9-82AE030A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31" y="2088284"/>
            <a:ext cx="4548441" cy="1047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9FCF9B-376B-4CF2-B72B-A1C803797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745" y="4905375"/>
            <a:ext cx="6414057" cy="164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822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{7BB57286-F4F1-404B-93A0-42AC28099B5D}tf11665031_win32</Template>
  <TotalTime>166</TotalTime>
  <Words>337</Words>
  <Application>Microsoft Office PowerPoint</Application>
  <PresentationFormat>Widescreen</PresentationFormat>
  <Paragraphs>21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-apple-system</vt:lpstr>
      <vt:lpstr>Arial Nova</vt:lpstr>
      <vt:lpstr>Arial Nova Light</vt:lpstr>
      <vt:lpstr>GT Haptik Medium</vt:lpstr>
      <vt:lpstr>Inter</vt:lpstr>
      <vt:lpstr>Montserrat</vt:lpstr>
      <vt:lpstr>Roboto</vt:lpstr>
      <vt:lpstr>Wingdings 2</vt:lpstr>
      <vt:lpstr>SlateVTI</vt:lpstr>
      <vt:lpstr>Pricing components with toggle</vt:lpstr>
      <vt:lpstr>project</vt:lpstr>
      <vt:lpstr>Pricing</vt:lpstr>
      <vt:lpstr>Toggle</vt:lpstr>
      <vt:lpstr>TOGGLE IN SOFTWARE </vt:lpstr>
      <vt:lpstr>PowerPoint Presentation</vt:lpstr>
      <vt:lpstr>Features : Time Tracking </vt:lpstr>
      <vt:lpstr>Reporting  </vt:lpstr>
      <vt:lpstr>Project &amp; Revenue  Tracking 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Pricing components with toggle</dc:title>
  <dc:creator>naveen kalusani</dc:creator>
  <cp:lastModifiedBy>naveen kalusani</cp:lastModifiedBy>
  <cp:revision>12</cp:revision>
  <dcterms:created xsi:type="dcterms:W3CDTF">2021-11-08T16:21:47Z</dcterms:created>
  <dcterms:modified xsi:type="dcterms:W3CDTF">2021-11-18T14:23:31Z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